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4" autoAdjust="0"/>
    <p:restoredTop sz="86391" autoAdjust="0"/>
  </p:normalViewPr>
  <p:slideViewPr>
    <p:cSldViewPr snapToGrid="0" snapToObjects="1">
      <p:cViewPr varScale="1">
        <p:scale>
          <a:sx n="95" d="100"/>
          <a:sy n="95" d="100"/>
        </p:scale>
        <p:origin x="6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7ACDE-3D89-B440-BCBB-D4E4FBBB447C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7D332-8F35-4647-B19E-3C6DD111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Bonjour! Il existe plusieurs façons de nous joindre chez la Fontaine de la santé, notamment la possibilité de faire une présentation de type « Qu'est-ce que la Fontaine de la santé? » Nous pouvons vous fournir des diapositives à présenter et une affiche personnalisable pour vous aider à annoncer votre présentation, que vous pouvez télécharger sur notre site Web. Nous vous souhaitons une bonne présentation!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7D332-8F35-4647-B19E-3C6DD1114D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0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Tout le monde est invité à faire cette présentation, peu importe le public! Si vous êtes prêt à nous aider, veuillez vous inscrire sur le site Web par l'entremise de la page « Nous contacter ». Vos commentaires sont les bienvenus!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7D332-8F35-4647-B19E-3C6DD1114D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2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Choisissez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 emplacement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Créez une affiche et faites de la publicité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Téléchargez le document Power Point ou lancez-le sur le site Web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 pouvez également vous inscrire en ligne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7D332-8F35-4647-B19E-3C6DD1114D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47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s'agit d'une présentation de 20 minutes avec une période de 10 minutes pour les questions qui donne un aperçu de l'initiative.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Comprend les notes à l'intention de l'animateur.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Peut être téléchargée sur le site Web; accès en ligne disponible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7D332-8F35-4647-B19E-3C6DD1114D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9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AD0D16-1DC8-594C-B05A-D3E6A1B622F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AF4CAF-D2F6-4342-9499-9AB3562D42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Voici comment faire une présentation sur </a:t>
            </a:r>
            <a:r>
              <a:rPr lang="fr-FR" dirty="0" smtClean="0"/>
              <a:t>la Fontaine de la santé!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3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3162" y="340730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/>
              <a:t>Toute personne qui a entendu parler de </a:t>
            </a:r>
            <a:r>
              <a:rPr lang="fr-FR" sz="4000" dirty="0" smtClean="0"/>
              <a:t>la Fontaine de la santé!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peut faire une présentation?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0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Choisissez</a:t>
            </a:r>
            <a:r>
              <a:rPr lang="en-CA" dirty="0"/>
              <a:t> un </a:t>
            </a:r>
            <a:r>
              <a:rPr lang="en-CA" dirty="0" smtClean="0"/>
              <a:t>emplacement</a:t>
            </a:r>
          </a:p>
          <a:p>
            <a:r>
              <a:rPr lang="fr-FR" dirty="0"/>
              <a:t>Créez une affiche et faites de la </a:t>
            </a:r>
            <a:r>
              <a:rPr lang="fr-FR" dirty="0" smtClean="0"/>
              <a:t>publicité</a:t>
            </a:r>
          </a:p>
          <a:p>
            <a:r>
              <a:rPr lang="fr-FR" dirty="0"/>
              <a:t>Téléchargez le document Power Point ou lancez-le sur le site </a:t>
            </a:r>
            <a:r>
              <a:rPr lang="fr-FR" dirty="0" smtClean="0"/>
              <a:t>Web</a:t>
            </a:r>
          </a:p>
          <a:p>
            <a:r>
              <a:rPr lang="fr-FR" dirty="0"/>
              <a:t>Vous pouvez également vous inscrire en ligne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Comment organiser </a:t>
            </a:r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dirty="0" err="1"/>
              <a:t>présentation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5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s'agit d'une présentation de 20 minutes avec une période de 10 minutes pour les questions qui donne un aperçu de l'initiative</a:t>
            </a:r>
            <a:r>
              <a:rPr lang="fr-FR" dirty="0" smtClean="0"/>
              <a:t>.</a:t>
            </a:r>
          </a:p>
          <a:p>
            <a:r>
              <a:rPr lang="fr-FR" dirty="0"/>
              <a:t>Comprend les notes à l'intention de </a:t>
            </a:r>
            <a:r>
              <a:rPr lang="fr-FR" dirty="0" smtClean="0"/>
              <a:t>l'animateur</a:t>
            </a:r>
          </a:p>
          <a:p>
            <a:r>
              <a:rPr lang="fr-FR" dirty="0"/>
              <a:t>Peut être téléchargée sur le site Web; accès en ligne disponible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Qu'est-ce que la présentation </a:t>
            </a:r>
            <a:r>
              <a:rPr lang="fr-FR" dirty="0" smtClean="0"/>
              <a:t>de la Fontaine de la santé?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3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Aucune permission de </a:t>
            </a:r>
            <a:r>
              <a:rPr lang="fr-FR" dirty="0" smtClean="0"/>
              <a:t>la Fontaine de la santé </a:t>
            </a:r>
            <a:r>
              <a:rPr lang="fr-FR" dirty="0"/>
              <a:t>n'est nécessaire, mais nous vous demandons de joindre notre communauté de pratique et de nous faire part de vos commentaires sur la page Facebook de </a:t>
            </a:r>
            <a:r>
              <a:rPr lang="fr-FR" dirty="0" smtClean="0"/>
              <a:t>la Fontaine de la santé!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À qui </a:t>
            </a:r>
            <a:r>
              <a:rPr lang="en-CA" dirty="0" err="1"/>
              <a:t>dois</a:t>
            </a:r>
            <a:r>
              <a:rPr lang="en-CA" dirty="0"/>
              <a:t>-je demander?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90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2018_how_to_give_a_talk_on_the_foh_ppp_1</Template>
  <TotalTime>7</TotalTime>
  <Words>227</Words>
  <Application>Microsoft Office PowerPoint</Application>
  <PresentationFormat>On-screen Show (4:3)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Candara</vt:lpstr>
      <vt:lpstr>Symbol</vt:lpstr>
      <vt:lpstr>Waveform</vt:lpstr>
      <vt:lpstr>Voici comment faire une présentation sur la Fontaine de la santé!</vt:lpstr>
      <vt:lpstr>Qui peut faire une présentation?</vt:lpstr>
      <vt:lpstr>Comment organiser une présentation</vt:lpstr>
      <vt:lpstr>Qu'est-ce que la présentation de la Fontaine de la santé?</vt:lpstr>
      <vt:lpstr>À qui dois-je demander?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Voici comment faire une présentation sur Fountain of Health!</dc:title>
  <dc:creator>ALL ABOUT WORDS</dc:creator>
  <cp:lastModifiedBy>ALL ABOUT WORDS</cp:lastModifiedBy>
  <cp:revision>3</cp:revision>
  <dcterms:created xsi:type="dcterms:W3CDTF">2019-05-13T15:37:15Z</dcterms:created>
  <dcterms:modified xsi:type="dcterms:W3CDTF">2019-05-23T15:39:39Z</dcterms:modified>
</cp:coreProperties>
</file>