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7"/>
  </p:notesMasterIdLst>
  <p:sldIdLst>
    <p:sldId id="256" r:id="rId2"/>
    <p:sldId id="257" r:id="rId3"/>
    <p:sldId id="259" r:id="rId4"/>
    <p:sldId id="258"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p:restoredTop sz="60235" autoAdjust="0"/>
  </p:normalViewPr>
  <p:slideViewPr>
    <p:cSldViewPr snapToGrid="0" snapToObjects="1">
      <p:cViewPr varScale="1">
        <p:scale>
          <a:sx n="59" d="100"/>
          <a:sy n="59" d="100"/>
        </p:scale>
        <p:origin x="276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A7ACDE-3D89-B440-BCBB-D4E4FBBB447C}" type="datetimeFigureOut">
              <a:rPr lang="en-US" smtClean="0"/>
              <a:t>4/11/18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D7D332-8F35-4647-B19E-3C6DD1114D80}" type="slidenum">
              <a:rPr lang="en-US" smtClean="0"/>
              <a:t>‹#›</a:t>
            </a:fld>
            <a:endParaRPr lang="en-US"/>
          </a:p>
        </p:txBody>
      </p:sp>
    </p:spTree>
    <p:extLst>
      <p:ext uri="{BB962C8B-B14F-4D97-AF65-F5344CB8AC3E}">
        <p14:creationId xmlns:p14="http://schemas.microsoft.com/office/powerpoint/2010/main" val="301595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 there! </a:t>
            </a:r>
            <a:r>
              <a:rPr lang="en-US" baseline="0" dirty="0" smtClean="0"/>
              <a:t>There are many ways to join us at the Fountain of Health, including the opportunity to give a talk on “What is the Fountain of Health?”.  We  can </a:t>
            </a:r>
            <a:r>
              <a:rPr lang="en-US" baseline="0" smtClean="0"/>
              <a:t>offer </a:t>
            </a:r>
            <a:r>
              <a:rPr lang="en-US" baseline="0" smtClean="0"/>
              <a:t>you slides </a:t>
            </a:r>
            <a:r>
              <a:rPr lang="en-US" baseline="0" dirty="0" smtClean="0"/>
              <a:t>to share and also a customizable poster to help you advertise for your talk – downloadable through our website. Best wishes for your presentation!</a:t>
            </a:r>
            <a:br>
              <a:rPr lang="en-US" baseline="0" dirty="0" smtClean="0"/>
            </a:br>
            <a:r>
              <a:rPr lang="en-US" baseline="0" dirty="0" smtClean="0"/>
              <a:t/>
            </a:r>
            <a:br>
              <a:rPr lang="en-US" baseline="0" dirty="0" smtClean="0"/>
            </a:br>
            <a:endParaRPr lang="en-US" dirty="0"/>
          </a:p>
        </p:txBody>
      </p:sp>
      <p:sp>
        <p:nvSpPr>
          <p:cNvPr id="4" name="Slide Number Placeholder 3"/>
          <p:cNvSpPr>
            <a:spLocks noGrp="1"/>
          </p:cNvSpPr>
          <p:nvPr>
            <p:ph type="sldNum" sz="quarter" idx="10"/>
          </p:nvPr>
        </p:nvSpPr>
        <p:spPr/>
        <p:txBody>
          <a:bodyPr/>
          <a:lstStyle/>
          <a:p>
            <a:fld id="{5BD7D332-8F35-4647-B19E-3C6DD1114D80}" type="slidenum">
              <a:rPr lang="en-US" smtClean="0"/>
              <a:t>1</a:t>
            </a:fld>
            <a:endParaRPr lang="en-US"/>
          </a:p>
        </p:txBody>
      </p:sp>
    </p:spTree>
    <p:extLst>
      <p:ext uri="{BB962C8B-B14F-4D97-AF65-F5344CB8AC3E}">
        <p14:creationId xmlns:p14="http://schemas.microsoft.com/office/powerpoint/2010/main" val="1537608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Anyone is welcome to give this talk and to any audience! If you are willing to capture your efforts, please register on the website through our ‘contact us’ page. Feedback is warmly welcomed!</a:t>
            </a:r>
            <a:endParaRPr lang="en-US" dirty="0"/>
          </a:p>
        </p:txBody>
      </p:sp>
      <p:sp>
        <p:nvSpPr>
          <p:cNvPr id="4" name="Slide Number Placeholder 3"/>
          <p:cNvSpPr>
            <a:spLocks noGrp="1"/>
          </p:cNvSpPr>
          <p:nvPr>
            <p:ph type="sldNum" sz="quarter" idx="10"/>
          </p:nvPr>
        </p:nvSpPr>
        <p:spPr/>
        <p:txBody>
          <a:bodyPr/>
          <a:lstStyle/>
          <a:p>
            <a:fld id="{5BD7D332-8F35-4647-B19E-3C6DD1114D80}" type="slidenum">
              <a:rPr lang="en-US" smtClean="0"/>
              <a:t>2</a:t>
            </a:fld>
            <a:endParaRPr lang="en-US"/>
          </a:p>
        </p:txBody>
      </p:sp>
    </p:spTree>
    <p:extLst>
      <p:ext uri="{BB962C8B-B14F-4D97-AF65-F5344CB8AC3E}">
        <p14:creationId xmlns:p14="http://schemas.microsoft.com/office/powerpoint/2010/main" val="3411529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Choose your location</a:t>
            </a:r>
          </a:p>
          <a:p>
            <a:r>
              <a:rPr lang="en-US" dirty="0" smtClean="0"/>
              <a:t>Create a poster and advertise</a:t>
            </a:r>
          </a:p>
          <a:p>
            <a:r>
              <a:rPr lang="en-US" dirty="0" smtClean="0"/>
              <a:t>Download the Power point or run it from the website</a:t>
            </a:r>
          </a:p>
          <a:p>
            <a:r>
              <a:rPr lang="en-US" dirty="0" smtClean="0"/>
              <a:t>Optionally, register online</a:t>
            </a:r>
          </a:p>
          <a:p>
            <a:endParaRPr lang="en-US" dirty="0"/>
          </a:p>
        </p:txBody>
      </p:sp>
      <p:sp>
        <p:nvSpPr>
          <p:cNvPr id="4" name="Slide Number Placeholder 3"/>
          <p:cNvSpPr>
            <a:spLocks noGrp="1"/>
          </p:cNvSpPr>
          <p:nvPr>
            <p:ph type="sldNum" sz="quarter" idx="10"/>
          </p:nvPr>
        </p:nvSpPr>
        <p:spPr/>
        <p:txBody>
          <a:bodyPr/>
          <a:lstStyle/>
          <a:p>
            <a:fld id="{5BD7D332-8F35-4647-B19E-3C6DD1114D80}" type="slidenum">
              <a:rPr lang="en-US" smtClean="0"/>
              <a:t>3</a:t>
            </a:fld>
            <a:endParaRPr lang="en-US"/>
          </a:p>
        </p:txBody>
      </p:sp>
    </p:spTree>
    <p:extLst>
      <p:ext uri="{BB962C8B-B14F-4D97-AF65-F5344CB8AC3E}">
        <p14:creationId xmlns:p14="http://schemas.microsoft.com/office/powerpoint/2010/main" val="1929647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a 20 minute talk with 10 minutes for questions and provides an overview of the initiative.</a:t>
            </a:r>
          </a:p>
          <a:p>
            <a:r>
              <a:rPr lang="en-US" dirty="0" smtClean="0"/>
              <a:t>Includes speakers notes</a:t>
            </a:r>
          </a:p>
          <a:p>
            <a:r>
              <a:rPr lang="en-US" dirty="0" smtClean="0"/>
              <a:t>Downloadable from the website or accessible online</a:t>
            </a:r>
          </a:p>
          <a:p>
            <a:endParaRPr lang="en-US" dirty="0"/>
          </a:p>
        </p:txBody>
      </p:sp>
      <p:sp>
        <p:nvSpPr>
          <p:cNvPr id="4" name="Slide Number Placeholder 3"/>
          <p:cNvSpPr>
            <a:spLocks noGrp="1"/>
          </p:cNvSpPr>
          <p:nvPr>
            <p:ph type="sldNum" sz="quarter" idx="10"/>
          </p:nvPr>
        </p:nvSpPr>
        <p:spPr/>
        <p:txBody>
          <a:bodyPr/>
          <a:lstStyle/>
          <a:p>
            <a:fld id="{5BD7D332-8F35-4647-B19E-3C6DD1114D80}" type="slidenum">
              <a:rPr lang="en-US" smtClean="0"/>
              <a:t>4</a:t>
            </a:fld>
            <a:endParaRPr lang="en-US"/>
          </a:p>
        </p:txBody>
      </p:sp>
    </p:spTree>
    <p:extLst>
      <p:ext uri="{BB962C8B-B14F-4D97-AF65-F5344CB8AC3E}">
        <p14:creationId xmlns:p14="http://schemas.microsoft.com/office/powerpoint/2010/main" val="3009593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CA"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E0AD0D16-1DC8-594C-B05A-D3E6A1B622F2}" type="datetimeFigureOut">
              <a:rPr lang="en-US" smtClean="0"/>
              <a:t>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F4CAF-D2F6-4342-9499-9AB3562D42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0AD0D16-1DC8-594C-B05A-D3E6A1B622F2}" type="datetimeFigureOut">
              <a:rPr lang="en-US" smtClean="0"/>
              <a:t>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F4CAF-D2F6-4342-9499-9AB3562D42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0AD0D16-1DC8-594C-B05A-D3E6A1B622F2}" type="datetimeFigureOut">
              <a:rPr lang="en-US" smtClean="0"/>
              <a:t>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F4CAF-D2F6-4342-9499-9AB3562D42B0}"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0AD0D16-1DC8-594C-B05A-D3E6A1B622F2}" type="datetimeFigureOut">
              <a:rPr lang="en-US" smtClean="0"/>
              <a:t>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F4CAF-D2F6-4342-9499-9AB3562D42B0}" type="slidenum">
              <a:rPr lang="en-US" smtClean="0"/>
              <a:t>‹#›</a:t>
            </a:fld>
            <a:endParaRPr lang="en-US"/>
          </a:p>
        </p:txBody>
      </p:sp>
      <p:sp>
        <p:nvSpPr>
          <p:cNvPr id="7" name="Title 6"/>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CA"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E0AD0D16-1DC8-594C-B05A-D3E6A1B622F2}" type="datetimeFigureOut">
              <a:rPr lang="en-US" smtClean="0"/>
              <a:t>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F4CAF-D2F6-4342-9499-9AB3562D42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5" name="Date Placeholder 4"/>
          <p:cNvSpPr>
            <a:spLocks noGrp="1"/>
          </p:cNvSpPr>
          <p:nvPr>
            <p:ph type="dt" sz="half" idx="10"/>
          </p:nvPr>
        </p:nvSpPr>
        <p:spPr/>
        <p:txBody>
          <a:bodyPr/>
          <a:lstStyle/>
          <a:p>
            <a:fld id="{E0AD0D16-1DC8-594C-B05A-D3E6A1B622F2}" type="datetimeFigureOut">
              <a:rPr lang="en-US" smtClean="0"/>
              <a:t>4/11/18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F4CAF-D2F6-4342-9499-9AB3562D42B0}"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E0AD0D16-1DC8-594C-B05A-D3E6A1B622F2}" type="datetimeFigureOut">
              <a:rPr lang="en-US" smtClean="0"/>
              <a:t>4/11/18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AF4CAF-D2F6-4342-9499-9AB3562D42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E0AD0D16-1DC8-594C-B05A-D3E6A1B622F2}" type="datetimeFigureOut">
              <a:rPr lang="en-US" smtClean="0"/>
              <a:t>4/11/18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AF4CAF-D2F6-4342-9499-9AB3562D42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0AD0D16-1DC8-594C-B05A-D3E6A1B622F2}" type="datetimeFigureOut">
              <a:rPr lang="en-US" smtClean="0"/>
              <a:t>4/11/18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AF4CAF-D2F6-4342-9499-9AB3562D42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0AD0D16-1DC8-594C-B05A-D3E6A1B622F2}" type="datetimeFigureOut">
              <a:rPr lang="en-US" smtClean="0"/>
              <a:t>4/11/18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F4CAF-D2F6-4342-9499-9AB3562D42B0}"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CA"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CA"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0AD0D16-1DC8-594C-B05A-D3E6A1B622F2}" type="datetimeFigureOut">
              <a:rPr lang="en-US" smtClean="0"/>
              <a:t>4/11/18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F4CAF-D2F6-4342-9499-9AB3562D42B0}"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CA"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0AD0D16-1DC8-594C-B05A-D3E6A1B622F2}" type="datetimeFigureOut">
              <a:rPr lang="en-US" smtClean="0"/>
              <a:t>4/11/18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BAF4CAF-D2F6-4342-9499-9AB3562D42B0}"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give a talk on the </a:t>
            </a:r>
            <a:r>
              <a:rPr lang="en-US" dirty="0" err="1" smtClean="0"/>
              <a:t>FoH</a:t>
            </a:r>
            <a:r>
              <a:rPr lang="en-US" dirty="0" smtClean="0"/>
              <a:t>!</a:t>
            </a:r>
            <a:endParaRPr lang="en-US" dirty="0"/>
          </a:p>
        </p:txBody>
      </p:sp>
    </p:spTree>
    <p:extLst>
      <p:ext uri="{BB962C8B-B14F-4D97-AF65-F5344CB8AC3E}">
        <p14:creationId xmlns:p14="http://schemas.microsoft.com/office/powerpoint/2010/main" val="3489537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3162" y="3407304"/>
            <a:ext cx="7408333" cy="3450696"/>
          </a:xfrm>
        </p:spPr>
        <p:txBody>
          <a:bodyPr>
            <a:normAutofit/>
          </a:bodyPr>
          <a:lstStyle/>
          <a:p>
            <a:pPr marL="0" indent="0" algn="ctr">
              <a:buNone/>
            </a:pPr>
            <a:r>
              <a:rPr lang="en-US" sz="4000" dirty="0" smtClean="0"/>
              <a:t>Anyone who has learned about </a:t>
            </a:r>
            <a:r>
              <a:rPr lang="en-US" sz="4000" dirty="0"/>
              <a:t>T</a:t>
            </a:r>
            <a:r>
              <a:rPr lang="en-US" sz="4000" dirty="0" smtClean="0"/>
              <a:t>he Fountain of Health!</a:t>
            </a:r>
            <a:endParaRPr lang="en-US" sz="4000" dirty="0"/>
          </a:p>
        </p:txBody>
      </p:sp>
      <p:sp>
        <p:nvSpPr>
          <p:cNvPr id="3" name="Title 2"/>
          <p:cNvSpPr>
            <a:spLocks noGrp="1"/>
          </p:cNvSpPr>
          <p:nvPr>
            <p:ph type="title"/>
          </p:nvPr>
        </p:nvSpPr>
        <p:spPr/>
        <p:txBody>
          <a:bodyPr/>
          <a:lstStyle/>
          <a:p>
            <a:r>
              <a:rPr lang="en-US" dirty="0" smtClean="0"/>
              <a:t>Who Can Give the Talk?</a:t>
            </a:r>
            <a:endParaRPr lang="en-US" dirty="0"/>
          </a:p>
        </p:txBody>
      </p:sp>
    </p:spTree>
    <p:extLst>
      <p:ext uri="{BB962C8B-B14F-4D97-AF65-F5344CB8AC3E}">
        <p14:creationId xmlns:p14="http://schemas.microsoft.com/office/powerpoint/2010/main" val="400820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Choose your location</a:t>
            </a:r>
          </a:p>
          <a:p>
            <a:r>
              <a:rPr lang="en-US" dirty="0" smtClean="0"/>
              <a:t>Create a poster and advertise</a:t>
            </a:r>
          </a:p>
          <a:p>
            <a:r>
              <a:rPr lang="en-US" dirty="0" smtClean="0"/>
              <a:t>Download the Power point or run it from the website</a:t>
            </a:r>
            <a:endParaRPr lang="en-US" dirty="0"/>
          </a:p>
          <a:p>
            <a:r>
              <a:rPr lang="en-US" dirty="0" smtClean="0"/>
              <a:t>Optionally, register online</a:t>
            </a:r>
            <a:endParaRPr lang="en-US" dirty="0"/>
          </a:p>
        </p:txBody>
      </p:sp>
      <p:sp>
        <p:nvSpPr>
          <p:cNvPr id="3" name="Title 2"/>
          <p:cNvSpPr>
            <a:spLocks noGrp="1"/>
          </p:cNvSpPr>
          <p:nvPr>
            <p:ph type="title"/>
          </p:nvPr>
        </p:nvSpPr>
        <p:spPr/>
        <p:txBody>
          <a:bodyPr/>
          <a:lstStyle/>
          <a:p>
            <a:r>
              <a:rPr lang="en-US" dirty="0" smtClean="0"/>
              <a:t>How to Organize a Talk</a:t>
            </a:r>
            <a:endParaRPr lang="en-US" dirty="0"/>
          </a:p>
        </p:txBody>
      </p:sp>
    </p:spTree>
    <p:extLst>
      <p:ext uri="{BB962C8B-B14F-4D97-AF65-F5344CB8AC3E}">
        <p14:creationId xmlns:p14="http://schemas.microsoft.com/office/powerpoint/2010/main" val="3313255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a 20 minute talk with 10 minutes for questions and provides an overview of the initiative.</a:t>
            </a:r>
          </a:p>
          <a:p>
            <a:r>
              <a:rPr lang="en-US" dirty="0" smtClean="0"/>
              <a:t>Includes speakers notes</a:t>
            </a:r>
          </a:p>
          <a:p>
            <a:r>
              <a:rPr lang="en-US" dirty="0" smtClean="0"/>
              <a:t>Downloadable from the website or accessible online</a:t>
            </a:r>
            <a:endParaRPr lang="en-US" dirty="0"/>
          </a:p>
        </p:txBody>
      </p:sp>
      <p:sp>
        <p:nvSpPr>
          <p:cNvPr id="3" name="Title 2"/>
          <p:cNvSpPr>
            <a:spLocks noGrp="1"/>
          </p:cNvSpPr>
          <p:nvPr>
            <p:ph type="title"/>
          </p:nvPr>
        </p:nvSpPr>
        <p:spPr/>
        <p:txBody>
          <a:bodyPr/>
          <a:lstStyle/>
          <a:p>
            <a:r>
              <a:rPr lang="en-US" dirty="0" smtClean="0"/>
              <a:t>What is the </a:t>
            </a:r>
            <a:r>
              <a:rPr lang="en-US" dirty="0" err="1" smtClean="0"/>
              <a:t>FoH</a:t>
            </a:r>
            <a:r>
              <a:rPr lang="en-US" dirty="0" smtClean="0"/>
              <a:t> Talk?</a:t>
            </a:r>
            <a:endParaRPr lang="en-US" dirty="0"/>
          </a:p>
        </p:txBody>
      </p:sp>
    </p:spTree>
    <p:extLst>
      <p:ext uri="{BB962C8B-B14F-4D97-AF65-F5344CB8AC3E}">
        <p14:creationId xmlns:p14="http://schemas.microsoft.com/office/powerpoint/2010/main" val="1639033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 permission from </a:t>
            </a:r>
            <a:r>
              <a:rPr lang="en-US" dirty="0" err="1" smtClean="0"/>
              <a:t>FoH</a:t>
            </a:r>
            <a:r>
              <a:rPr lang="en-US" dirty="0" smtClean="0"/>
              <a:t> is needed, but please join  our community of practice and let us know how it goes on The Fountain of health </a:t>
            </a:r>
            <a:r>
              <a:rPr lang="en-US" dirty="0" err="1" smtClean="0"/>
              <a:t>facebook</a:t>
            </a:r>
            <a:r>
              <a:rPr lang="en-US" smtClean="0"/>
              <a:t> site!</a:t>
            </a:r>
            <a:endParaRPr lang="en-US" dirty="0"/>
          </a:p>
        </p:txBody>
      </p:sp>
      <p:sp>
        <p:nvSpPr>
          <p:cNvPr id="3" name="Title 2"/>
          <p:cNvSpPr>
            <a:spLocks noGrp="1"/>
          </p:cNvSpPr>
          <p:nvPr>
            <p:ph type="title"/>
          </p:nvPr>
        </p:nvSpPr>
        <p:spPr/>
        <p:txBody>
          <a:bodyPr/>
          <a:lstStyle/>
          <a:p>
            <a:r>
              <a:rPr lang="en-US" dirty="0" smtClean="0"/>
              <a:t>Who Do I Need to Ask?</a:t>
            </a:r>
            <a:endParaRPr lang="en-US" dirty="0"/>
          </a:p>
        </p:txBody>
      </p:sp>
    </p:spTree>
    <p:extLst>
      <p:ext uri="{BB962C8B-B14F-4D97-AF65-F5344CB8AC3E}">
        <p14:creationId xmlns:p14="http://schemas.microsoft.com/office/powerpoint/2010/main" val="17091900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68</TotalTime>
  <Words>280</Words>
  <Application>Microsoft Macintosh PowerPoint</Application>
  <PresentationFormat>On-screen Show (4:3)</PresentationFormat>
  <Paragraphs>27</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Candara</vt:lpstr>
      <vt:lpstr>Symbol</vt:lpstr>
      <vt:lpstr>Waveform</vt:lpstr>
      <vt:lpstr>How to give a talk on the FoH!</vt:lpstr>
      <vt:lpstr>Who Can Give the Talk?</vt:lpstr>
      <vt:lpstr>How to Organize a Talk</vt:lpstr>
      <vt:lpstr>What is the FoH Talk?</vt:lpstr>
      <vt:lpstr>Who Do I Need to Ask?</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Beverley Cassidy</cp:lastModifiedBy>
  <cp:revision>13</cp:revision>
  <dcterms:created xsi:type="dcterms:W3CDTF">2018-04-04T01:36:23Z</dcterms:created>
  <dcterms:modified xsi:type="dcterms:W3CDTF">2018-04-11T22:30:30Z</dcterms:modified>
</cp:coreProperties>
</file>